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342" r:id="rId3"/>
    <p:sldId id="344" r:id="rId4"/>
    <p:sldId id="345" r:id="rId5"/>
    <p:sldId id="346" r:id="rId6"/>
    <p:sldId id="347" r:id="rId7"/>
    <p:sldId id="348" r:id="rId8"/>
    <p:sldId id="360" r:id="rId9"/>
    <p:sldId id="361" r:id="rId10"/>
    <p:sldId id="362" r:id="rId11"/>
    <p:sldId id="364" r:id="rId12"/>
    <p:sldId id="353" r:id="rId13"/>
    <p:sldId id="351" r:id="rId14"/>
    <p:sldId id="339" r:id="rId15"/>
    <p:sldId id="34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006600"/>
    <a:srgbClr val="0000CC"/>
    <a:srgbClr val="CC0099"/>
    <a:srgbClr val="CC3300"/>
    <a:srgbClr val="FFFF00"/>
    <a:srgbClr val="339933"/>
    <a:srgbClr val="660033"/>
    <a:srgbClr val="8000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C52D0-35DF-4610-8BD2-EFA1A1EAE018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128752-FFF0-4A8F-9277-B5ED7B387E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40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28752-FFF0-4A8F-9277-B5ED7B387E5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536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128752-FFF0-4A8F-9277-B5ED7B387E5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71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9BA2F8-5145-4E70-A8A3-A7667C16EF5A}" type="slidenum">
              <a:rPr lang="en-US" altLang="en-US" smtClean="0">
                <a:latin typeface="Arial" pitchFamily="34" charset="0"/>
              </a:rPr>
              <a:pPr eaLnBrk="1" hangingPunct="1"/>
              <a:t>14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F771A7D-09D9-4003-8907-CA649E11B5CE}" type="slidenum">
              <a:rPr lang="en-US" altLang="en-US" smtClean="0">
                <a:latin typeface="Arial" pitchFamily="34" charset="0"/>
              </a:rPr>
              <a:pPr eaLnBrk="1" hangingPunct="1"/>
              <a:t>15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09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785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4283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23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1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791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03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235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23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89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973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6441D-86C8-4D54-9E49-0441CE5A2CE4}" type="datetimeFigureOut">
              <a:rPr lang="en-US" smtClean="0"/>
              <a:t>3/19/2019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4CE92-19F0-49AD-9B41-D1179FDD74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963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audio" Target="../media/audio1.wav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audio" Target="../media/audio2.wav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0"/>
            <a:ext cx="87630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WELL 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89916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96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304800"/>
            <a:ext cx="9144000" cy="1371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" y="2209800"/>
            <a:ext cx="8991600" cy="1038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5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00"/>
            <a:ext cx="9144000" cy="14763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795652"/>
            <a:ext cx="8915400" cy="3962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15200" y="20574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2272" y="3048000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77000" y="3048000"/>
            <a:ext cx="12192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had</a:t>
            </a:r>
            <a:endParaRPr lang="en-US" sz="3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4091" y="3776852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went</a:t>
            </a:r>
            <a:endParaRPr lang="en-US" sz="5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5127" y="4876800"/>
            <a:ext cx="121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got</a:t>
            </a:r>
            <a:endParaRPr lang="en-US" sz="4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42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9" y="876300"/>
            <a:ext cx="9144000" cy="12573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36173"/>
            <a:ext cx="8229600" cy="135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81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9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575" y="1506577"/>
            <a:ext cx="457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6675" y="2068473"/>
            <a:ext cx="5810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5" y="2616042"/>
            <a:ext cx="469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5" y="315200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575" y="3630573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5" y="4207491"/>
            <a:ext cx="304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0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257800"/>
            <a:ext cx="3333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66675" y="5784771"/>
            <a:ext cx="5715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66675" y="6311742"/>
            <a:ext cx="58102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2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0"/>
            <a:ext cx="4476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0"/>
            <a:ext cx="5943600" cy="685799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257800" y="2345472"/>
            <a:ext cx="1600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endParaRPr lang="en-US" sz="10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40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7708"/>
            <a:ext cx="2438400" cy="68302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0668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en-US" sz="30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4800"/>
            <a:ext cx="76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" y="19812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" y="35814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8100" y="4419600"/>
            <a:ext cx="8001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en-US" sz="30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50800" y="52578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63500" y="6096000"/>
            <a:ext cx="723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en-US" sz="3000" b="1" dirty="0">
              <a:solidFill>
                <a:srgbClr val="66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0"/>
            <a:ext cx="6172200" cy="685799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800600" y="4409748"/>
            <a:ext cx="19812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endParaRPr lang="en-US" sz="70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02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-1"/>
            <a:ext cx="2438400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8" y="228600"/>
            <a:ext cx="6096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25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9349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en-US" sz="3000" b="1" dirty="0">
              <a:solidFill>
                <a:srgbClr val="CC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362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en-US" sz="3000" b="1" dirty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8100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en-US" sz="3000" b="1" dirty="0"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3855" y="4570529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en-US" sz="3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27709" y="5410200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00B050"/>
                </a:solidFill>
              </a:rPr>
              <a:t> 20</a:t>
            </a:r>
            <a:endParaRPr lang="en-US" sz="3000" b="1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3855" y="6116598"/>
            <a:ext cx="66501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 smtClean="0">
                <a:solidFill>
                  <a:srgbClr val="0000CC"/>
                </a:solidFill>
              </a:rPr>
              <a:t>19</a:t>
            </a:r>
            <a:endParaRPr lang="en-US" sz="3000" b="1" dirty="0">
              <a:solidFill>
                <a:srgbClr val="0000CC"/>
              </a:solidFill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6096000" cy="6857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292437" y="4114707"/>
            <a:ext cx="1503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get</a:t>
            </a:r>
            <a:endParaRPr lang="en-US" sz="8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10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8" y="538984"/>
            <a:ext cx="9029700" cy="11333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00200"/>
            <a:ext cx="8991600" cy="515120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9100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met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68937" y="237831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left</a:t>
            </a:r>
            <a:endParaRPr lang="en-US" sz="45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53000" y="3035380"/>
            <a:ext cx="21336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bought</a:t>
            </a:r>
            <a:endParaRPr lang="en-US" sz="37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95600" y="36576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had</a:t>
            </a:r>
            <a:endParaRPr lang="en-US" sz="4500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67000" y="4423696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saw</a:t>
            </a:r>
            <a:endParaRPr lang="en-US" sz="45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001000" y="4409058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 got</a:t>
            </a:r>
            <a:endParaRPr lang="en-US" sz="45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05400" y="5029200"/>
            <a:ext cx="1143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felt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1600" y="13855"/>
            <a:ext cx="46482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EXERCISE 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70297"/>
            <a:ext cx="3886200" cy="67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4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9" grpId="0"/>
      <p:bldP spid="20" grpId="0"/>
      <p:bldP spid="21" grpId="0"/>
      <p:bldP spid="22" grpId="0"/>
      <p:bldP spid="2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0" y="228600"/>
            <a:ext cx="9095509" cy="990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219200"/>
            <a:ext cx="89154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00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95509" cy="933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3600" y="74354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id you wear</a:t>
            </a:r>
            <a:endParaRPr lang="en-US" sz="4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" y="762000"/>
            <a:ext cx="9067799" cy="914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04109" y="1604882"/>
            <a:ext cx="4343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id you meet</a:t>
            </a:r>
            <a:endParaRPr lang="en-US" sz="45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772391" y="1801090"/>
            <a:ext cx="685800" cy="39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" y="2331657"/>
            <a:ext cx="9074725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704109" y="2976090"/>
            <a:ext cx="44577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5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id you get home</a:t>
            </a:r>
            <a:endParaRPr lang="en-US" sz="45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786246" y="3159457"/>
            <a:ext cx="713509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0528"/>
            <a:ext cx="9095509" cy="79439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04109" y="4427370"/>
            <a:ext cx="410440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did you go</a:t>
            </a:r>
            <a:endParaRPr lang="en-US" sz="45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772391" y="4704067"/>
            <a:ext cx="727364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244200"/>
            <a:ext cx="9095509" cy="73638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04109" y="5864616"/>
            <a:ext cx="457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D60093"/>
                </a:solidFill>
                <a:latin typeface="Times New Roman" pitchFamily="18" charset="0"/>
                <a:cs typeface="Times New Roman" pitchFamily="18" charset="0"/>
              </a:rPr>
              <a:t>Did you have</a:t>
            </a:r>
            <a:endParaRPr lang="en-US" sz="4500" b="1" dirty="0">
              <a:solidFill>
                <a:srgbClr val="D6009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813955" y="6060823"/>
            <a:ext cx="685800" cy="392415"/>
          </a:xfrm>
          <a:prstGeom prst="rightArrow">
            <a:avLst>
              <a:gd name="adj1" fmla="val 50000"/>
              <a:gd name="adj2" fmla="val 323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77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2" grpId="0"/>
      <p:bldP spid="15" grpId="0" animBg="1"/>
      <p:bldP spid="14" grpId="0"/>
      <p:bldP spid="16" grpId="0" animBg="1"/>
      <p:bldP spid="18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7"/>
            <a:ext cx="9105900" cy="1295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3983"/>
            <a:ext cx="9067800" cy="55556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0" y="1676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She wore a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dress</a:t>
            </a:r>
            <a:r>
              <a:rPr lang="en-US" sz="4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7700" y="27432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I left work </a:t>
            </a:r>
            <a:r>
              <a:rPr lang="en-US" sz="45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late.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7532" y="3735065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We went by 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bus</a:t>
            </a:r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6918" y="48006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He lost his </a:t>
            </a:r>
            <a:r>
              <a:rPr lang="en-US" sz="45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wallet.</a:t>
            </a:r>
            <a:endParaRPr lang="en-US" sz="4500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2282" y="5867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You had a </a:t>
            </a:r>
            <a:r>
              <a:rPr lang="en-US" sz="45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salad</a:t>
            </a:r>
            <a:r>
              <a:rPr lang="en-US" sz="4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4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2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7400"/>
            <a:ext cx="9144000" cy="12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314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665018"/>
            <a:ext cx="6172200" cy="6172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73"/>
            <a:ext cx="9144000" cy="685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85800"/>
            <a:ext cx="2971800" cy="61514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8546" y="914400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8546" y="1593045"/>
            <a:ext cx="30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3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987" y="2438400"/>
            <a:ext cx="360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en-US" sz="36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987" y="3104787"/>
            <a:ext cx="290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99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en-US" sz="3600" b="1" dirty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1" y="3830481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33" y="4592481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en-US" sz="36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6987" y="5250873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6987" y="6095999"/>
            <a:ext cx="27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CC33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en-US" sz="3600" b="1" dirty="0">
              <a:solidFill>
                <a:srgbClr val="CC3399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79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2438400" y="381000"/>
            <a:ext cx="4603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5400" b="1">
                <a:solidFill>
                  <a:srgbClr val="FF0000"/>
                </a:solidFill>
              </a:rPr>
              <a:t>HOMEWORK</a:t>
            </a:r>
          </a:p>
        </p:txBody>
      </p:sp>
      <p:sp>
        <p:nvSpPr>
          <p:cNvPr id="343045" name="Rectangle 5"/>
          <p:cNvSpPr>
            <a:spLocks noChangeArrowheads="1"/>
          </p:cNvSpPr>
          <p:nvPr/>
        </p:nvSpPr>
        <p:spPr bwMode="auto">
          <a:xfrm>
            <a:off x="762000" y="1905000"/>
            <a:ext cx="8382000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Learn vocabulary by hearth.</a:t>
            </a:r>
          </a:p>
          <a:p>
            <a:pPr>
              <a:spcBef>
                <a:spcPct val="60000"/>
              </a:spcBef>
            </a:pPr>
            <a:r>
              <a:rPr lang="en-US" altLang="en-US" sz="3600" b="1">
                <a:solidFill>
                  <a:srgbClr val="000099"/>
                </a:solidFill>
              </a:rPr>
              <a:t>- Prepare next lessons.</a:t>
            </a:r>
          </a:p>
        </p:txBody>
      </p:sp>
    </p:spTree>
    <p:extLst>
      <p:ext uri="{BB962C8B-B14F-4D97-AF65-F5344CB8AC3E}">
        <p14:creationId xmlns:p14="http://schemas.microsoft.com/office/powerpoint/2010/main" val="375379941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3430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inhanhnuituye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100"/>
            <a:ext cx="94488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533400" y="3048000"/>
            <a:ext cx="510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endParaRPr lang="en-GB" altLang="en-US" sz="4000" b="1">
              <a:solidFill>
                <a:srgbClr val="800000"/>
              </a:solidFill>
            </a:endParaRPr>
          </a:p>
        </p:txBody>
      </p:sp>
      <p:sp>
        <p:nvSpPr>
          <p:cNvPr id="174084" name="WordArt 4"/>
          <p:cNvSpPr>
            <a:spLocks noChangeArrowheads="1" noChangeShapeType="1" noTextEdit="1"/>
          </p:cNvSpPr>
          <p:nvPr/>
        </p:nvSpPr>
        <p:spPr bwMode="auto">
          <a:xfrm>
            <a:off x="838200" y="381000"/>
            <a:ext cx="80010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Times New Roman"/>
                <a:cs typeface="Times New Roman"/>
              </a:rPr>
              <a:t>Thank you for your attention!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5943600"/>
            <a:ext cx="7208838" cy="760413"/>
            <a:chOff x="480" y="3685"/>
            <a:chExt cx="4541" cy="479"/>
          </a:xfrm>
        </p:grpSpPr>
        <p:pic>
          <p:nvPicPr>
            <p:cNvPr id="87048" name="Picture 7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49" name="Picture 8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0" name="Picture 9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" y="3685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1" name="Picture 10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2" name="Picture 11" descr="SKIPY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4" y="3696"/>
              <a:ext cx="403" cy="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3" name="Picture 12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6" y="3849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4" name="Picture 13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9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5" name="Picture 14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5" y="3838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6" name="Picture 15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9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057" name="Picture 16" descr="SLIDER3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1" y="3850"/>
              <a:ext cx="360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74098" name="Picture 18" descr="cauTrangTie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81200"/>
            <a:ext cx="8153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7" name="AutoShape 25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8763000" y="5867400"/>
            <a:ext cx="533400" cy="533400"/>
          </a:xfrm>
          <a:prstGeom prst="smileyFace">
            <a:avLst>
              <a:gd name="adj" fmla="val 465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06943"/>
      </p:ext>
    </p:extLst>
  </p:cSld>
  <p:clrMapOvr>
    <a:masterClrMapping/>
  </p:clrMapOvr>
  <p:transition spd="slow">
    <p:split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125</Words>
  <Application>Microsoft Office PowerPoint</Application>
  <PresentationFormat>On-screen Show (4:3)</PresentationFormat>
  <Paragraphs>66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THANHTAM</dc:creator>
  <cp:lastModifiedBy>THANHTAM</cp:lastModifiedBy>
  <cp:revision>47</cp:revision>
  <dcterms:created xsi:type="dcterms:W3CDTF">2019-03-14T11:54:39Z</dcterms:created>
  <dcterms:modified xsi:type="dcterms:W3CDTF">2019-03-19T04:34:53Z</dcterms:modified>
</cp:coreProperties>
</file>